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anghyun@officialsite.kr" TargetMode="External"/><Relationship Id="rId4" Type="http://schemas.openxmlformats.org/officeDocument/2006/relationships/hyperlink" Target="https://officialsite.kr/partn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457200"/>
            <a:ext cx="400050" cy="40005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DC462C2-6FAA-409A-8F43-FAA1E121D5CD}"/>
              </a:ext>
            </a:extLst>
          </p:cNvPr>
          <p:cNvSpPr>
            <a:spLocks noGrp="1"/>
          </p:cNvSpPr>
          <p:nvPr/>
        </p:nvSpPr>
        <p:spPr>
          <a:xfrm>
            <a:off x="1181100" y="542925"/>
            <a:ext cx="3810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970"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OFFICIALMAIL PARTNERSHIP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39EE914-76C2-4AFC-AD24-F56F9602083F}"/>
              </a:ext>
            </a:extLst>
          </p:cNvPr>
          <p:cNvSpPr>
            <a:spLocks noGrp="1"/>
          </p:cNvSpPr>
          <p:nvPr/>
        </p:nvSpPr>
        <p:spPr>
          <a:xfrm>
            <a:off x="685800" y="1104900"/>
            <a:ext cx="108204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32"/>
          </a:bodyPr>
          <a:lstStyle/>
          <a:p>
            <a:pPr algn="l">
              <a:lnSpc>
                <a:spcPct val="105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입주사의 공식 메일과 제품 발송을 함께 열어주세요.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8F3E9E7-F012-4C32-AD9C-33A206ED6BF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대표 메일과 DNS 지원으로 시작하고, 필요 시 유료 성장 플랜에서 제품 발송까지 확장합니다.</a:t>
            </a:r>
          </a:p>
        </p:txBody>
      </p:sp>
      <p:sp>
        <p:nvSpPr>
          <p:cNvPr id="5" name="직선 연결선 4">
            <a:extLst>
              <a:ext uri="{FF2B5EF4-FFF2-40B4-BE49-F238E27FC236}">
                <a16:creationId xmlns:a16="http://schemas.microsoft.com/office/drawing/2014/main" id="{C1F2E3A5-F4DE-4665-9180-97BA029A4C4B}"/>
              </a:ext>
            </a:extLst>
          </p:cNvPr>
          <p:cNvSpPr>
            <a:spLocks noGrp="1"/>
          </p:cNvSpPr>
          <p:nvPr/>
        </p:nvSpPr>
        <p:spPr>
          <a:xfrm>
            <a:off x="685800" y="2400300"/>
            <a:ext cx="10820400" cy="0"/>
          </a:xfrm>
          <a:prstGeom prst="line">
            <a:avLst/>
          </a:prstGeom>
          <a:noFill/>
          <a:ln w="19050">
            <a:solidFill>
              <a:srgbClr val="BFCDEA"/>
            </a:solidFill>
            <a:prstDash val="solid"/>
          </a:ln>
        </p:spPr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875E291-3872-4B22-A1ED-93F05C3C4FAB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입주사 전용 혜택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8B50159-4990-4D73-BE46-8AF9ECFBB2F7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2952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8000"/>
              </a:lnSpc>
              <a:buNone/>
              <a:defRPr sz="25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대표 메일 1개</a:t>
            </a:r>
          </a:p>
          <a:p>
            <a:pPr algn="l">
              <a:lnSpc>
                <a:spcPct val="98000"/>
              </a:lnSpc>
              <a:buNone/>
              <a:defRPr sz="25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평생 무료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F761B60-32D7-4F52-956B-0612DD9A159A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contact@domain.com 같은 공식 주소를 결제수단 없이 시작합니다.</a:t>
            </a:r>
          </a:p>
        </p:txBody>
      </p:sp>
      <p:sp>
        <p:nvSpPr>
          <p:cNvPr id="9" name="직선 연결선 8">
            <a:extLst>
              <a:ext uri="{FF2B5EF4-FFF2-40B4-BE49-F238E27FC236}">
                <a16:creationId xmlns:a16="http://schemas.microsoft.com/office/drawing/2014/main" id="{B7FB78E1-64F0-4728-8243-24EA40E9163D}"/>
              </a:ext>
            </a:extLst>
          </p:cNvPr>
          <p:cNvSpPr>
            <a:spLocks noGrp="1"/>
          </p:cNvSpPr>
          <p:nvPr/>
        </p:nvSpPr>
        <p:spPr>
          <a:xfrm>
            <a:off x="4095750" y="2857500"/>
            <a:ext cx="0" cy="0"/>
          </a:xfrm>
          <a:prstGeom prst="line">
            <a:avLst/>
          </a:prstGeom>
          <a:noFill/>
          <a:ln w="19050">
            <a:solidFill>
              <a:srgbClr val="DDE5F1"/>
            </a:solidFill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6558CBA-0EBB-4ABD-BFED-9E1FE23A7689}"/>
              </a:ext>
            </a:extLst>
          </p:cNvPr>
          <p:cNvSpPr>
            <a:spLocks noGrp="1"/>
          </p:cNvSpPr>
          <p:nvPr/>
        </p:nvSpPr>
        <p:spPr>
          <a:xfrm>
            <a:off x="4762500" y="27241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VIP 제휴 특전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315B52F-7116-4BA7-A0B6-294294B366FF}"/>
              </a:ext>
            </a:extLst>
          </p:cNvPr>
          <p:cNvSpPr>
            <a:spLocks noGrp="1"/>
          </p:cNvSpPr>
          <p:nvPr/>
        </p:nvSpPr>
        <p:spPr>
          <a:xfrm>
            <a:off x="4762500" y="3105150"/>
            <a:ext cx="3524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8000"/>
              </a:lnSpc>
              <a:buNone/>
              <a:defRPr sz="25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9,900원 설정 대행</a:t>
            </a:r>
          </a:p>
          <a:p>
            <a:pPr algn="l">
              <a:lnSpc>
                <a:spcPct val="98000"/>
              </a:lnSpc>
              <a:buNone/>
              <a:defRPr sz="25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100% 할인 쿠폰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FCB9A28-AC27-459C-A291-E394E7F180D0}"/>
              </a:ext>
            </a:extLst>
          </p:cNvPr>
          <p:cNvSpPr>
            <a:spLocks noGrp="1"/>
          </p:cNvSpPr>
          <p:nvPr/>
        </p:nvSpPr>
        <p:spPr>
          <a:xfrm>
            <a:off x="4762500" y="3981450"/>
            <a:ext cx="3524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413"/>
          </a:bodyPr>
          <a:lstStyle/>
          <a:p>
            <a:pPr algn="l">
              <a:lnSpc>
                <a:spcPct val="105000"/>
              </a:lnSpc>
              <a:buNone/>
              <a:defRPr sz="7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7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(VAT 별도 · 쿠폰 적용 시 최종 0원)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D4DFACD-EC67-42DF-BB45-77F37EBDFC2C}"/>
              </a:ext>
            </a:extLst>
          </p:cNvPr>
          <p:cNvSpPr>
            <a:spLocks noGrp="1"/>
          </p:cNvSpPr>
          <p:nvPr/>
        </p:nvSpPr>
        <p:spPr>
          <a:xfrm>
            <a:off x="4762500" y="4229100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MX·SPF·DKIM·DMARC 표준 연결을 신규 도메인당 1회 지원합니다.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C07CC2D-0F1C-4C64-AC62-3887A119F287}"/>
              </a:ext>
            </a:extLst>
          </p:cNvPr>
          <p:cNvSpPr>
            <a:spLocks noGrp="1"/>
          </p:cNvSpPr>
          <p:nvPr/>
        </p:nvSpPr>
        <p:spPr>
          <a:xfrm>
            <a:off x="8810625" y="2705100"/>
            <a:ext cx="2695575" cy="2095500"/>
          </a:xfrm>
          <a:prstGeom prst="roundRect">
            <a:avLst>
              <a:gd name="adj" fmla="val 6364"/>
            </a:avLst>
          </a:prstGeom>
          <a:solidFill>
            <a:srgbClr val="111A33"/>
          </a:solidFill>
          <a:ln w="9525">
            <a:solidFill>
              <a:srgbClr val="111A33"/>
            </a:solidFill>
            <a:prstDash val="solid"/>
          </a:ln>
        </p:spPr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C602DA9-BD45-4F85-8371-A1432351BCF0}"/>
              </a:ext>
            </a:extLst>
          </p:cNvPr>
          <p:cNvSpPr>
            <a:spLocks noGrp="1"/>
          </p:cNvSpPr>
          <p:nvPr/>
        </p:nvSpPr>
        <p:spPr>
          <a:xfrm>
            <a:off x="9048750" y="2952750"/>
            <a:ext cx="2190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rPr>
              <a:t>선택형 유료 확장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D308D37-02C1-4B91-B685-9F9293C75B59}"/>
              </a:ext>
            </a:extLst>
          </p:cNvPr>
          <p:cNvSpPr>
            <a:spLocks noGrp="1"/>
          </p:cNvSpPr>
          <p:nvPr/>
        </p:nvSpPr>
        <p:spPr>
          <a:xfrm>
            <a:off x="9048750" y="3371850"/>
            <a:ext cx="219075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486"/>
          </a:bodyPr>
          <a:lstStyle/>
          <a:p>
            <a:pPr algn="l">
              <a:lnSpc>
                <a:spcPct val="128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가입·비밀번호</a:t>
            </a:r>
          </a:p>
          <a:p>
            <a:pPr algn="l">
              <a:lnSpc>
                <a:spcPct val="128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주문·결제·배송</a:t>
            </a:r>
          </a:p>
          <a:p>
            <a:pPr algn="l">
              <a:lnSpc>
                <a:spcPct val="128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AI 보고·알림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FB39EF9-910F-48F6-8119-22B9EE24DDEA}"/>
              </a:ext>
            </a:extLst>
          </p:cNvPr>
          <p:cNvSpPr>
            <a:spLocks noGrp="1"/>
          </p:cNvSpPr>
          <p:nvPr/>
        </p:nvSpPr>
        <p:spPr>
          <a:xfrm>
            <a:off x="9048750" y="4457700"/>
            <a:ext cx="2190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rPr>
              <a:t>발송 API · messageId 추적</a:t>
            </a:r>
          </a:p>
        </p:txBody>
      </p:sp>
      <p:sp>
        <p:nvSpPr>
          <p:cNvPr id="18" name="직선 연결선 17">
            <a:extLst>
              <a:ext uri="{FF2B5EF4-FFF2-40B4-BE49-F238E27FC236}">
                <a16:creationId xmlns:a16="http://schemas.microsoft.com/office/drawing/2014/main" id="{DEC7329F-60CB-4E9D-9820-C6A56ACFAC59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AD4E190-4DAA-48AE-B0FC-06D0418EB91C}"/>
              </a:ext>
            </a:extLst>
          </p:cNvPr>
          <p:cNvSpPr>
            <a:spLocks noGrp="1"/>
          </p:cNvSpPr>
          <p:nvPr/>
        </p:nvSpPr>
        <p:spPr>
          <a:xfrm>
            <a:off x="685800" y="5410200"/>
            <a:ext cx="1047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제휴 운영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BD15D6B-DF83-4B7A-9272-44D3B7177D05}"/>
              </a:ext>
            </a:extLst>
          </p:cNvPr>
          <p:cNvSpPr>
            <a:spLocks noGrp="1"/>
          </p:cNvSpPr>
          <p:nvPr/>
        </p:nvSpPr>
        <p:spPr>
          <a:xfrm>
            <a:off x="1809750" y="5353050"/>
            <a:ext cx="7524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0000"/>
              </a:lnSpc>
              <a:buNone/>
              <a:def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가입 → DNS 연결 또는 쿠폰 신청 → 첫 메일 → 필요 시 유료 성장 플랜 선택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8E5E0FB3-7E04-4EB6-9AD0-1817228058F8}"/>
              </a:ext>
            </a:extLst>
          </p:cNvPr>
          <p:cNvSpPr>
            <a:spLocks noGrp="1"/>
          </p:cNvSpPr>
          <p:nvPr/>
        </p:nvSpPr>
        <p:spPr>
          <a:xfrm>
            <a:off x="9620250" y="5314950"/>
            <a:ext cx="1885950" cy="457200"/>
          </a:xfrm>
          <a:prstGeom prst="roundRect">
            <a:avLst>
              <a:gd name="adj" fmla="val 20833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22" name="직사각형 21">
            <a:hlinkClick r:id="rId4"/>
            <a:extLst>
              <a:ext uri="{FF2B5EF4-FFF2-40B4-BE49-F238E27FC236}">
                <a16:creationId xmlns:a16="http://schemas.microsoft.com/office/drawing/2014/main" id="{38D6FD28-E1EC-4C24-B333-35F3E9A3CFC8}"/>
              </a:ext>
            </a:extLst>
          </p:cNvPr>
          <p:cNvSpPr>
            <a:spLocks noGrp="1"/>
          </p:cNvSpPr>
          <p:nvPr/>
        </p:nvSpPr>
        <p:spPr>
          <a:xfrm>
            <a:off x="9715500" y="5448300"/>
            <a:ext cx="1695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5702"/>
          </a:bodyPr>
          <a:lstStyle/>
          <a:p>
            <a:pPr algn="ctr">
              <a:lnSpc>
                <a:spcPct val="105000"/>
              </a:lnSpc>
              <a:buNone/>
              <a:defRPr sz="9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officialsite.kr/partner</a:t>
            </a:r>
          </a:p>
        </p:txBody>
      </p:sp>
      <p:sp>
        <p:nvSpPr>
          <p:cNvPr id="23" name="직사각형 22">
            <a:hlinkClick r:id="rId5"/>
            <a:extLst>
              <a:ext uri="{FF2B5EF4-FFF2-40B4-BE49-F238E27FC236}">
                <a16:creationId xmlns:a16="http://schemas.microsoft.com/office/drawing/2014/main" id="{B881832A-1C0B-4D8F-BBD7-E8C2203D8336}"/>
              </a:ext>
            </a:extLst>
          </p:cNvPr>
          <p:cNvSpPr>
            <a:spLocks noGrp="1"/>
          </p:cNvSpPr>
          <p:nvPr/>
        </p:nvSpPr>
        <p:spPr>
          <a:xfrm>
            <a:off x="685800" y="6153150"/>
            <a:ext cx="5048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카베닉스(KAVENIX) · sanghyun@officialsite.kr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18A933D-7DB8-4608-AD30-792D547245DD}"/>
              </a:ext>
            </a:extLst>
          </p:cNvPr>
          <p:cNvSpPr>
            <a:spLocks noGrp="1"/>
          </p:cNvSpPr>
          <p:nvPr/>
        </p:nvSpPr>
        <p:spPr>
          <a:xfrm>
            <a:off x="6553200" y="6153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쿠폰: 제휴 경로 신규 도메인당 1회 · 표준 DNS 연결 범위</a:t>
            </a:r>
          </a:p>
        </p:txBody>
      </p:sp>
    </p:spTree>
    <p:extLst>
      <p:ext uri="{BB962C8B-B14F-4D97-AF65-F5344CB8AC3E}">
        <p14:creationId xmlns:p14="http://schemas.microsoft.com/office/powerpoint/2010/main" val="6715785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Office PowerPoint</Application>
  <DocSecurity>0</DocSecurity>
  <PresentationFormat>와이드스크린</PresentationFormat>
  <Paragraphs>24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Malgun Gothic</vt:lpstr>
      <vt:lpstr>Calibri</vt:lpstr>
      <vt:lpstr>ChatGPT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국 머리</cp:lastModifiedBy>
  <cp:revision>2</cp:revision>
  <dcterms:created xsi:type="dcterms:W3CDTF">2026-08-06T08:51:00Z</dcterms:created>
  <dcterms:modified xsi:type="dcterms:W3CDTF">2026-08-06T12:58:15Z</dcterms:modified>
</cp:coreProperties>
</file>